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25aa6aaa57c499e" /><Relationship Type="http://schemas.openxmlformats.org/officeDocument/2006/relationships/extended-properties" Target="/docProps/app.xml" Id="R9ef1bafad2d94429" /><Relationship Type="http://schemas.openxmlformats.org/officeDocument/2006/relationships/officeDocument" Target="/ppt/presentation.xml" Id="R5b352e46f91c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fec00cf4c4e6e"/>
  </p:sldMasterIdLst>
  <p:notesMasterIdLst>
    <p:notesMasterId xmlns:r="http://schemas.openxmlformats.org/officeDocument/2006/relationships" r:id="Rc5cc7af877e44ae4"/>
  </p:notesMasterIdLst>
  <p:sldIdLst>
    <p:sldId xmlns:r="http://schemas.openxmlformats.org/officeDocument/2006/relationships" id="256" r:id="R2e1084656f514860"/>
    <p:sldId xmlns:r="http://schemas.openxmlformats.org/officeDocument/2006/relationships" id="257" r:id="R9e6243df71704af7"/>
    <p:sldId xmlns:r="http://schemas.openxmlformats.org/officeDocument/2006/relationships" id="258" r:id="Rcd48362ba6144853"/>
    <p:sldId xmlns:r="http://schemas.openxmlformats.org/officeDocument/2006/relationships" id="259" r:id="R1457a09103814c82"/>
    <p:sldId xmlns:r="http://schemas.openxmlformats.org/officeDocument/2006/relationships" id="260" r:id="Rd1b0e31e561147d6"/>
    <p:sldId xmlns:r="http://schemas.openxmlformats.org/officeDocument/2006/relationships" id="261" r:id="Rd69ac14a5f754c52"/>
    <p:sldId xmlns:r="http://schemas.openxmlformats.org/officeDocument/2006/relationships" id="262" r:id="R618f95f039474a34"/>
    <p:sldId xmlns:r="http://schemas.openxmlformats.org/officeDocument/2006/relationships" id="263" r:id="Rf16e9dcacd164ba9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4bf8f7f081949da" /><Relationship Type="http://schemas.openxmlformats.org/officeDocument/2006/relationships/slideMaster" Target="/ppt/slideMasters/slideMaster1.xml" Id="R34dfec00cf4c4e6e" /><Relationship Type="http://schemas.openxmlformats.org/officeDocument/2006/relationships/notesMaster" Target="/ppt/notesMasters/notesMaster1.xml" Id="Rc5cc7af877e44ae4" /><Relationship Type="http://schemas.openxmlformats.org/officeDocument/2006/relationships/presProps" Target="/ppt/presProps.xml" Id="R6be8df0be5f24a29" /><Relationship Type="http://schemas.openxmlformats.org/officeDocument/2006/relationships/tableStyles" Target="/ppt/tableStyles.xml" Id="Rfbf862d7c60045ef" /><Relationship Type="http://schemas.openxmlformats.org/officeDocument/2006/relationships/slide" Target="/ppt/slides/slide1.xml" Id="R2e1084656f514860" /><Relationship Type="http://schemas.openxmlformats.org/officeDocument/2006/relationships/slide" Target="/ppt/slides/slide2.xml" Id="R9e6243df71704af7" /><Relationship Type="http://schemas.openxmlformats.org/officeDocument/2006/relationships/slide" Target="/ppt/slides/slide3.xml" Id="Rcd48362ba6144853" /><Relationship Type="http://schemas.openxmlformats.org/officeDocument/2006/relationships/slide" Target="/ppt/slides/slide4.xml" Id="R1457a09103814c82" /><Relationship Type="http://schemas.openxmlformats.org/officeDocument/2006/relationships/slide" Target="/ppt/slides/slide5.xml" Id="Rd1b0e31e561147d6" /><Relationship Type="http://schemas.openxmlformats.org/officeDocument/2006/relationships/slide" Target="/ppt/slides/slide6.xml" Id="Rd69ac14a5f754c52" /><Relationship Type="http://schemas.openxmlformats.org/officeDocument/2006/relationships/slide" Target="/ppt/slides/slide7.xml" Id="R618f95f039474a34" /><Relationship Type="http://schemas.openxmlformats.org/officeDocument/2006/relationships/slide" Target="/ppt/slides/slide8.xml" Id="Rf16e9dcacd164ba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828fd3eeb734cd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0883cbe6da44b88" /><Relationship Type="http://schemas.openxmlformats.org/officeDocument/2006/relationships/notesMaster" Target="/ppt/notesMasters/notesMaster1.xml" Id="Ra31dbaec8db3492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62b916c7f394b24" /><Relationship Type="http://schemas.openxmlformats.org/officeDocument/2006/relationships/notesMaster" Target="/ppt/notesMasters/notesMaster1.xml" Id="Ref2811997cb1425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0f0c7b73e894533" /><Relationship Type="http://schemas.openxmlformats.org/officeDocument/2006/relationships/notesMaster" Target="/ppt/notesMasters/notesMaster1.xml" Id="R6132537b5fa147a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84eb07e3e584948" /><Relationship Type="http://schemas.openxmlformats.org/officeDocument/2006/relationships/notesMaster" Target="/ppt/notesMasters/notesMaster1.xml" Id="Rd190587717e1407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2eff2cff6794495" /><Relationship Type="http://schemas.openxmlformats.org/officeDocument/2006/relationships/notesMaster" Target="/ppt/notesMasters/notesMaster1.xml" Id="R1e27cf2b683644c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cd03e5b10fa41fb" /><Relationship Type="http://schemas.openxmlformats.org/officeDocument/2006/relationships/notesMaster" Target="/ppt/notesMasters/notesMaster1.xml" Id="Rcb2e9da729db4a6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5e4da5d1736401e" /><Relationship Type="http://schemas.openxmlformats.org/officeDocument/2006/relationships/notesMaster" Target="/ppt/notesMasters/notesMaster1.xml" Id="R4f8d2eb76bfd4d7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bbfdd17d47f4a69" /><Relationship Type="http://schemas.openxmlformats.org/officeDocument/2006/relationships/notesMaster" Target="/ppt/notesMasters/notesMaster1.xml" Id="R3648a746e3084ef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d282703f5475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ae202513aa54743" /><Relationship Type="http://schemas.openxmlformats.org/officeDocument/2006/relationships/slideLayout" Target="/ppt/slideLayouts/slideLayout1.xml" Id="R7357444369684fc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7444369684fc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61521bd54461" /><Relationship Type="http://schemas.openxmlformats.org/officeDocument/2006/relationships/notesSlide" Target="/ppt/notesSlides/notesSlide1.xml" Id="Rfce7d585e7e7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60c1d9234f0d" /><Relationship Type="http://schemas.openxmlformats.org/officeDocument/2006/relationships/notesSlide" Target="/ppt/notesSlides/notesSlide2.xml" Id="Ra4406b5a33c0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8de66082d4781" /><Relationship Type="http://schemas.openxmlformats.org/officeDocument/2006/relationships/notesSlide" Target="/ppt/notesSlides/notesSlide3.xml" Id="R9df6140dfe4f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af3fa98742d7" /><Relationship Type="http://schemas.openxmlformats.org/officeDocument/2006/relationships/notesSlide" Target="/ppt/notesSlides/notesSlide4.xml" Id="Rb3f998f43ae7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9c9385d944816" /><Relationship Type="http://schemas.openxmlformats.org/officeDocument/2006/relationships/notesSlide" Target="/ppt/notesSlides/notesSlide5.xml" Id="R279709f39d14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5d4e914343a4" /><Relationship Type="http://schemas.openxmlformats.org/officeDocument/2006/relationships/notesSlide" Target="/ppt/notesSlides/notesSlide6.xml" Id="R32120c258b56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26bb7a724deb" /><Relationship Type="http://schemas.openxmlformats.org/officeDocument/2006/relationships/notesSlide" Target="/ppt/notesSlides/notesSlide7.xml" Id="Ra1eb925ba0ee49b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27125a3b4a7c" /><Relationship Type="http://schemas.openxmlformats.org/officeDocument/2006/relationships/notesSlide" Target="/ppt/notesSlides/notesSlide8.xml" Id="Rb03150b90a4445a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5BB9E86-56ED-482F-B99E-E8FE97E7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7B68B1-5F86-4687-9038-6ABC32BAF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8FF34"/>
                </a:solidFill>
              </a:defRPr>
            </a:pPr>
            <a:r>
              <a:rPr sz="1050" b="1">
                <a:solidFill>
                  <a:srgbClr val="C8FF34"/>
                </a:solidFill>
              </a:rPr>
              <a:t>AI STARTUP GLOBAL · WORKSHOP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451AEF-029A-4842-8CEF-306553730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1000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Workflow 101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673979-6DC1-4F13-AB76-6B755EFAB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05050"/>
            <a:ext cx="10477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构建你的第一个 AI 工作流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105EFC-6F55-4C05-9BD1-EA5ED2A19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B7B4AE"/>
                </a:solidFill>
              </a:defRPr>
            </a:pPr>
            <a:r>
              <a:rPr sz="1650" b="0">
                <a:solidFill>
                  <a:srgbClr val="B7B4AE"/>
                </a:solidFill>
              </a:rPr>
              <a:t>从一个真实任务出发，把 AI 变成可重复的工作方法。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F5A858-F881-41FE-A552-172234E53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958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5544BD-3897-42B1-8EBD-F7FC45C59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2026年7月1日 · 18:30–20:00 · Vancouver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A71F00-A35F-4645-A3EB-06BFE001C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197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817E78"/>
                </a:solidFill>
              </a:defRPr>
            </a:pPr>
            <a:r>
              <a:rPr sz="1125" b="0">
                <a:solidFill>
                  <a:srgbClr val="817E78"/>
                </a:solidFill>
              </a:rPr>
              <a:t>主讲：Andrew Zhu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AF0FEF-2BCC-4BB1-9F80-8F99BB30D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5067300"/>
            <a:ext cx="11620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C8FF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6DB715-7C7F-4C96-85FD-B10023602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5143500"/>
            <a:ext cx="11620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171717"/>
                </a:solidFill>
              </a:defRPr>
            </a:pPr>
            <a:r>
              <a:rPr sz="3600" b="1">
                <a:solidFill>
                  <a:srgbClr val="171717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78581225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9757414-EDD1-4E97-B83B-581EC1021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01 · 核心概念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194766-A915-4FAC-9C92-B7C634B3B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1E8693-A712-40C7-A0EC-EB2D5E30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797EC2-50C9-48BA-943B-F35FBF17C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6E6659-AD4D-4936-8E25-4A40870A8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1717"/>
                </a:solidFill>
              </a:defRPr>
            </a:pPr>
            <a:r>
              <a:rPr sz="3150" b="1">
                <a:solidFill>
                  <a:srgbClr val="171717"/>
                </a:solidFill>
              </a:rPr>
              <a:t>什么是 AI 工作流？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C33FAC-406B-498F-B129-82672E63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85950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817E78"/>
                </a:solidFill>
              </a:defRPr>
            </a:pPr>
            <a:r>
              <a:rPr sz="1500" b="0">
                <a:solidFill>
                  <a:srgbClr val="817E78"/>
                </a:solidFill>
              </a:rPr>
              <a:t>不是一次漂亮的回答，而是一套可以重复执行、检查和改进的步骤。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EFD53B-699A-4F8F-833F-D8DE57CCF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25DF5"/>
                </a:solidFill>
              </a:defRPr>
            </a:pPr>
            <a:r>
              <a:rPr sz="1050" b="1">
                <a:solidFill>
                  <a:srgbClr val="625DF5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109C2D-427B-4ADA-AD56-76603B77A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输入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1CFCDC-054C-4A9A-A2DC-E47AD6984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信息、文件、目标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B9E069-D43A-49BE-AE57-0902FC61A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3667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25DF5"/>
                </a:solidFill>
              </a:defRPr>
            </a:pPr>
            <a:r>
              <a:rPr sz="1800" b="1">
                <a:solidFill>
                  <a:srgbClr val="625DF5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6344D7-47C4-44C2-990A-D4E920C63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143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25DF5"/>
                </a:solidFill>
              </a:defRPr>
            </a:pPr>
            <a:r>
              <a:rPr sz="1050" b="1">
                <a:solidFill>
                  <a:srgbClr val="625DF5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FFD7B8-7E61-4DA3-BB56-D211FE476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562350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AI 处理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FE1755-58B3-4D51-9D1F-7131C2145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957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提示词与工具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C15422-6FD4-4F07-9230-A87FCB976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667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25DF5"/>
                </a:solidFill>
              </a:defRPr>
            </a:pPr>
            <a:r>
              <a:rPr sz="1800" b="1">
                <a:solidFill>
                  <a:srgbClr val="625DF5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5E2B97-803A-4C21-9EBB-685E24ABD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143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25DF5"/>
                </a:solidFill>
              </a:defRPr>
            </a:pPr>
            <a:r>
              <a:rPr sz="1050" b="1">
                <a:solidFill>
                  <a:srgbClr val="625DF5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4B1413-4432-40C2-B5F3-E16ABAA0C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562350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检查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12F0EF-F887-4986-9E31-35CEC81AC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957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人工判断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E2840DC-FFE5-4E24-B86D-007E7D26C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3667125"/>
            <a:ext cx="28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625DF5"/>
                </a:solidFill>
              </a:defRPr>
            </a:pPr>
            <a:r>
              <a:rPr sz="1800" b="1">
                <a:solidFill>
                  <a:srgbClr val="625DF5"/>
                </a:solidFill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88B079-4ECB-4AEF-8C9A-2F872EB45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1432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25DF5"/>
                </a:solidFill>
              </a:defRPr>
            </a:pPr>
            <a:r>
              <a:rPr sz="1050" b="1">
                <a:solidFill>
                  <a:srgbClr val="625DF5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AE1DE1-094E-47B2-8D00-D215B79D5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562350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输出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466837A-9ACF-4623-8321-C2757ABE8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09575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可直接使用的结果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060F1AB-18BD-48A9-9C85-A0B07F346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106680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86A4251-72C8-4BB0-9389-CF1E10956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29250"/>
            <a:ext cx="1009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判断标准：同一个任务，明天还能用同一套步骤完成。</a:t>
            </a:r>
          </a:p>
        </p:txBody>
      </p:sp>
    </p:spTree>
    <p:extLst>
      <p:ext uri="{BB962C8B-B14F-4D97-AF65-F5344CB8AC3E}">
        <p14:creationId xmlns:p14="http://schemas.microsoft.com/office/powerpoint/2010/main" val="46622180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6B608A2-0BF1-4437-AB05-F16756DB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FF34"/>
                </a:solidFill>
              </a:defRPr>
            </a:pPr>
            <a:r>
              <a:rPr sz="975" b="1">
                <a:solidFill>
                  <a:srgbClr val="C8FF34"/>
                </a:solidFill>
              </a:rPr>
              <a:t>02 · 选择任务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7D2CE3-4F88-4EC0-B49C-ACAB15581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7FA6D6-64C2-4714-8F67-02A2B4028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5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4C07FE-C0AA-4F9A-A5F0-7FBEE2021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EF5693-57DB-41B0-A044-7BA54E194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287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从一个真实、重复、低风险的任务开始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237FBF-CB1B-4E59-87BD-E5ACEB44C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78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FF34"/>
                </a:solidFill>
              </a:defRPr>
            </a:pPr>
            <a:r>
              <a:rPr sz="2850" b="1">
                <a:solidFill>
                  <a:srgbClr val="C8FF34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357477-4D89-49FF-9175-0297DD2BB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经常发生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6E5819-E360-4423-91B3-7EB204450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30289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6A0"/>
                </a:solidFill>
              </a:defRPr>
            </a:pPr>
            <a:r>
              <a:rPr sz="1275" b="0">
                <a:solidFill>
                  <a:srgbClr val="A9A6A0"/>
                </a:solidFill>
              </a:rPr>
              <a:t>每周至少出现一次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B4D9D4-6ED8-4BC1-B006-697D72A0A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857500"/>
            <a:ext cx="78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FF34"/>
                </a:solidFill>
              </a:defRPr>
            </a:pPr>
            <a:r>
              <a:rPr sz="2850" b="1">
                <a:solidFill>
                  <a:srgbClr val="C8FF34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ECC7CB-8139-4564-8A7E-8B2F81F1E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5623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过程麻烦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B4D232-6E30-42E2-B471-5BE6D36FB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114800"/>
            <a:ext cx="30289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6A0"/>
                </a:solidFill>
              </a:defRPr>
            </a:pPr>
            <a:r>
              <a:rPr sz="1275" b="0">
                <a:solidFill>
                  <a:srgbClr val="A9A6A0"/>
                </a:solidFill>
              </a:rPr>
              <a:t>复制、整理、总结耗时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155B6F-03CE-4863-8675-7CA641517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857500"/>
            <a:ext cx="78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C8FF34"/>
                </a:solidFill>
              </a:defRPr>
            </a:pPr>
            <a:r>
              <a:rPr sz="2850" b="1">
                <a:solidFill>
                  <a:srgbClr val="C8FF34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F86A2D-A734-48DB-9EA3-893656B1A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5623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结果清楚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6D6B2C-A8A1-4B4F-BCD8-DC84F6372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114800"/>
            <a:ext cx="30289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A9A6A0"/>
                </a:solidFill>
              </a:defRPr>
            </a:pPr>
            <a:r>
              <a:rPr sz="1275" b="0">
                <a:solidFill>
                  <a:srgbClr val="A9A6A0"/>
                </a:solidFill>
              </a:rPr>
              <a:t>知道完成的样子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13C7B4-8F5A-43FC-B4CE-97BE62727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952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C8FF34"/>
                </a:solidFill>
              </a:defRPr>
            </a:pPr>
            <a:r>
              <a:rPr sz="1575" b="1">
                <a:solidFill>
                  <a:srgbClr val="C8FF34"/>
                </a:solidFill>
              </a:rPr>
              <a:t>练习：写下你本周最想减少的一项重复劳动。</a:t>
            </a:r>
          </a:p>
        </p:txBody>
      </p:sp>
    </p:spTree>
    <p:extLst>
      <p:ext uri="{BB962C8B-B14F-4D97-AF65-F5344CB8AC3E}">
        <p14:creationId xmlns:p14="http://schemas.microsoft.com/office/powerpoint/2010/main" val="4806667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61F1634-3B2E-4F96-83F1-01870C6A0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03 · 提示词结构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6AE568-23AD-4D3A-835B-56B23C708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BA2F1F-1FF2-4187-A15C-EEE3DD89E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4FD0EE-1620-4F2B-A8A6-96F94363E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C495A2-0F48-46B8-B234-C99BDDE3E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9334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1717"/>
                </a:solidFill>
              </a:defRPr>
            </a:pPr>
            <a:r>
              <a:rPr sz="3150" b="1">
                <a:solidFill>
                  <a:srgbClr val="171717"/>
                </a:solidFill>
              </a:rPr>
              <a:t>一个可复用提示词的 5 个部分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1D37CB-0ACC-4614-B2FE-98DFF8950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D92F1B-60D6-4309-BCF2-9C13086E6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目标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B7D1CD-9B43-4AD6-AC4E-2BCBE96EF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3241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你要完成什么？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ECCD67-5E1A-4DC8-A8F5-47EC2049F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337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8CC674-5FC2-4AB6-BC8A-A99A5B261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099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背景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DD5909-0B25-489A-AF56-1FE26CEBD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0480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谁会使用结果？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C54262-E065-4860-9FCC-D1768BE73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576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55F605-12C9-4F62-8936-1727F6745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338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输入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9CA9B0-250B-4C54-9CB0-C0EB4F31A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7719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提供哪些原始材料？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82AB916-326E-428A-81AC-A1D9BBC91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054A40-45E0-4AAC-ACE0-4DEFFB5A7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577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限制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6A9259-4EA4-4D11-A966-63AD74A62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4958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不能做什么？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306D0F-1237-4BF6-861B-A70ED4BC0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9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36D1CB-0AEB-4F19-A4F3-7DD74BFC7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816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输出格式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6B96316-A08C-49B0-90B5-5EDD22245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219700"/>
            <a:ext cx="723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817E78"/>
                </a:solidFill>
              </a:defRPr>
            </a:pPr>
            <a:r>
              <a:rPr sz="1275" b="0">
                <a:solidFill>
                  <a:srgbClr val="817E78"/>
                </a:solidFill>
              </a:rPr>
              <a:t>结果必须长什么样？</a:t>
            </a:r>
          </a:p>
        </p:txBody>
      </p:sp>
    </p:spTree>
    <p:extLst>
      <p:ext uri="{BB962C8B-B14F-4D97-AF65-F5344CB8AC3E}">
        <p14:creationId xmlns:p14="http://schemas.microsoft.com/office/powerpoint/2010/main" val="15330489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73A70A5-26A2-40F2-BA66-28C365F08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FF34"/>
                </a:solidFill>
              </a:defRPr>
            </a:pPr>
            <a:r>
              <a:rPr sz="975" b="1">
                <a:solidFill>
                  <a:srgbClr val="C8FF34"/>
                </a:solidFill>
              </a:rPr>
              <a:t>04 · 示例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9AC540-3EB8-44C5-85E0-5DB0E9DF7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5C3385-EA21-4352-872D-65269C35F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5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9D0F4C-51B5-4F31-80D1-7F93A136D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E9A72D-24F7-4029-BECD-C7EC6BF94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10287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示例：把杂乱会议记录变成行动计划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7A1C9C-10B5-4684-96D3-A1F7617F1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8FF34"/>
                </a:solidFill>
              </a:defRPr>
            </a:pPr>
            <a:r>
              <a:rPr sz="1050" b="1">
                <a:solidFill>
                  <a:srgbClr val="C8FF34"/>
                </a:solidFill>
              </a:rPr>
              <a:t>输入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21E2B7-82A9-4042-9FE9-E6213C1A8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428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会议笔记、参与者、截止日期、语言要求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E62E18-2A7B-49D6-ABC3-BB975C13A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048000"/>
            <a:ext cx="76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C8FF34"/>
                </a:solidFill>
              </a:defRPr>
            </a:pPr>
            <a:r>
              <a:rPr sz="3600" b="1">
                <a:solidFill>
                  <a:srgbClr val="C8FF34"/>
                </a:solidFill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C50373-7756-4F1D-9E22-1BB7EAFD0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2860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8FF34"/>
                </a:solidFill>
              </a:defRPr>
            </a:pPr>
            <a:r>
              <a:rPr sz="1050" b="1">
                <a:solidFill>
                  <a:srgbClr val="C8FF34"/>
                </a:solidFill>
              </a:rPr>
              <a:t>输出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4947C1-08E0-4C99-B9C9-D115EC66E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686050"/>
            <a:ext cx="4286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① 5 行摘要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② 负责人 + 截止日期</a:t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③ 中英文跟进消息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634C8E-A3B2-4B85-92FE-35BDDECE3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76800"/>
            <a:ext cx="1057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DA8046-300E-414A-8587-A327FFE68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38750"/>
            <a:ext cx="1047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A9A6A0"/>
                </a:solidFill>
              </a:defRPr>
            </a:pPr>
            <a:r>
              <a:rPr sz="1425" b="0">
                <a:solidFill>
                  <a:srgbClr val="A9A6A0"/>
                </a:solidFill>
              </a:rPr>
              <a:t>人类负责：核对事实、判断优先级、决定是否发送。</a:t>
            </a:r>
          </a:p>
        </p:txBody>
      </p:sp>
    </p:spTree>
    <p:extLst>
      <p:ext uri="{BB962C8B-B14F-4D97-AF65-F5344CB8AC3E}">
        <p14:creationId xmlns:p14="http://schemas.microsoft.com/office/powerpoint/2010/main" val="177472470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1E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B456801-CA02-4F5D-8A91-2327EC66F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05 · 动手搭建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4B4363-3947-4A54-8627-391276086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01ECFF-1178-44C4-B9BE-27316D987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5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AD20C9-B504-4503-9B83-D35FDDD5C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90C14C-C253-4845-AB9C-E14CD1287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1717"/>
                </a:solidFill>
              </a:defRPr>
            </a:pPr>
            <a:r>
              <a:rPr sz="3150" b="1">
                <a:solidFill>
                  <a:srgbClr val="171717"/>
                </a:solidFill>
              </a:rPr>
              <a:t>你的第一个工作流画布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F84C4F-553E-4067-B08F-278A5C38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758466-09ED-47E2-A482-4A33B6512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任务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F6D1DA-0FD0-4CD2-ADB7-294484F81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350885-FD44-4531-A757-7721BA64F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我要减少…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4BB6A7-D2BB-4FE9-9D50-EE91A3B2B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364476-F8BA-48F1-A3AB-18D4C99EB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触发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A80615-0BF2-4AF8-8471-D756E18B6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2175EA-65B1-45B8-8C03-498D83D76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当…发生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F458D81-F209-4111-8E26-B26D2D130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F798B3-7F70-4CF1-B024-B7F0BB9B9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输入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E34629-1877-423E-A35A-406F74178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40741A0-4DCB-4B03-9EB3-19E674DC5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我提供…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08EDC8-86FF-44C9-B2EB-6199D9340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E80ED8-F1C5-466F-BD3B-D6DD3B0A5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AI 步骤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F59522-BFAB-450A-A3E8-00738C482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8E7722-1765-4DE2-83D0-F8E56F46E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AI 将…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DC9341-6C8F-4E45-A68D-7087F520E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5A6EEF1-400A-4107-8369-F04A88774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检查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74F6EAE-B780-488A-8830-E844BEBB9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C6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0576492-5926-420E-8CB3-9B18188BB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我确认…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20047B8-DD48-4AA2-A8BE-96DAC6BE2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4384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25DF5"/>
                </a:solidFill>
              </a:defRPr>
            </a:pPr>
            <a:r>
              <a:rPr sz="975" b="1">
                <a:solidFill>
                  <a:srgbClr val="625DF5"/>
                </a:solidFill>
              </a:rPr>
              <a:t>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B0918F5-ED08-40C9-9541-FAA7A4A04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876550"/>
            <a:ext cx="1562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输出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E38639F-A707-4EA0-8F21-68C433A2C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543300"/>
            <a:ext cx="15621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FF3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30C4B86-F80F-47F4-BA85-C26446338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790950"/>
            <a:ext cx="152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817E78"/>
                </a:solidFill>
              </a:defRPr>
            </a:pPr>
            <a:r>
              <a:rPr sz="1200" b="0">
                <a:solidFill>
                  <a:srgbClr val="817E78"/>
                </a:solidFill>
              </a:rPr>
              <a:t>得到…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369DF48-AEB2-4171-9088-C577C8162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106299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625D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C903E9D-2DDB-47B8-8708-354057F2A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05425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先让它跑通，再让它漂亮。</a:t>
            </a:r>
          </a:p>
        </p:txBody>
      </p:sp>
    </p:spTree>
    <p:extLst>
      <p:ext uri="{BB962C8B-B14F-4D97-AF65-F5344CB8AC3E}">
        <p14:creationId xmlns:p14="http://schemas.microsoft.com/office/powerpoint/2010/main" val="78424197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D19BF8D-47D5-4ADE-AB66-EA1D6AB7B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09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8FF34"/>
                </a:solidFill>
              </a:defRPr>
            </a:pPr>
            <a:r>
              <a:rPr sz="975" b="1">
                <a:solidFill>
                  <a:srgbClr val="C8FF34"/>
                </a:solidFill>
              </a:rPr>
              <a:t>06 · 测试与改进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BFC5AC-6FA2-431B-A612-F40089DF6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40005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817E78"/>
                </a:solidFill>
              </a:defRPr>
            </a:pPr>
            <a:r>
              <a:rPr sz="975" b="0">
                <a:solidFill>
                  <a:srgbClr val="817E78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DB54FC-2522-40CD-86CA-6DA57A2FD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35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A25A30-FF6B-42F2-86E2-C4D4ACF82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2462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817E78"/>
                </a:solidFill>
              </a:defRPr>
            </a:pPr>
            <a:r>
              <a:rPr sz="750" b="0">
                <a:solidFill>
                  <a:srgbClr val="817E78"/>
                </a:solidFill>
              </a:rPr>
              <a:t>AI Startup Global · AI Workflow 101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60BFFA-AFBB-4D51-AF84-C7E235FD2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66800"/>
            <a:ext cx="9144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每次只改一个变量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671382-3CC2-4F69-96A2-47F3451B0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384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8FF34"/>
                </a:solidFill>
              </a:defRPr>
            </a:pPr>
            <a:r>
              <a:rPr sz="1650" b="1">
                <a:solidFill>
                  <a:srgbClr val="C8FF34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CAB5A6-EF16-46F7-B111-AA72344CC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400300"/>
            <a:ext cx="781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结果是否准确？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0F4740-0205-4C36-B60B-6BA6D03B9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8FF34"/>
                </a:solidFill>
              </a:defRPr>
            </a:pPr>
            <a:r>
              <a:rPr sz="1650" b="1">
                <a:solidFill>
                  <a:srgbClr val="C8FF34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49DF0D-5B46-4B9D-96FB-0F95D3C82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352800"/>
            <a:ext cx="781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输出是否能直接使用？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0CFCA6-31A6-4CB6-8A8D-9C1183E73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8FF34"/>
                </a:solidFill>
              </a:defRPr>
            </a:pPr>
            <a:r>
              <a:rPr sz="1650" b="1">
                <a:solidFill>
                  <a:srgbClr val="C8FF34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45E305-BDB2-4189-B6BD-4EC8AE0D4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305300"/>
            <a:ext cx="781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在哪一步仍然需要人工？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F3F7C5-1143-464D-B982-07C1A2763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10200"/>
            <a:ext cx="1057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3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A6D3D8-1EE0-4E46-AC29-AB7D05975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9595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A9A6A0"/>
                </a:solidFill>
              </a:defRPr>
            </a:pPr>
            <a:r>
              <a:rPr sz="1350" b="0">
                <a:solidFill>
                  <a:srgbClr val="A9A6A0"/>
                </a:solidFill>
              </a:rPr>
              <a:t>保存版本 · 记录失败 · 保护隐私 · 对重要结果做人工复核</a:t>
            </a:r>
          </a:p>
        </p:txBody>
      </p:sp>
    </p:spTree>
    <p:extLst>
      <p:ext uri="{BB962C8B-B14F-4D97-AF65-F5344CB8AC3E}">
        <p14:creationId xmlns:p14="http://schemas.microsoft.com/office/powerpoint/2010/main" val="20468751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C8FF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4A07120-B655-4728-8501-EBAD7B4EA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10668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71717"/>
                </a:solidFill>
              </a:defRPr>
            </a:pPr>
            <a:r>
              <a:rPr sz="3225" b="1">
                <a:solidFill>
                  <a:srgbClr val="171717"/>
                </a:solidFill>
              </a:rPr>
              <a:t>今天带走的不是一个提示词，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C888FA-D58C-4F44-A3F4-D1574234C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38300"/>
            <a:ext cx="106680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71717"/>
                </a:solidFill>
              </a:defRPr>
            </a:pPr>
            <a:r>
              <a:rPr sz="4050" b="1">
                <a:solidFill>
                  <a:srgbClr val="171717"/>
                </a:solidFill>
              </a:rPr>
              <a:t>而是一套会持续变好的工作方法。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976B99-7D7C-4C48-AD96-0222D676B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10572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CCB68A-3FE4-46ED-AC38-DC9787ED7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下一步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4D8CA9-61A7-4F21-87E1-4492CED27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10096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1717"/>
                </a:solidFill>
              </a:defRPr>
            </a:pPr>
            <a:r>
              <a:rPr sz="1875" b="1">
                <a:solidFill>
                  <a:srgbClr val="171717"/>
                </a:solidFill>
              </a:rPr>
              <a:t>完成练习册 · 跑一次真实任务 · 记录一次改进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A8FDDF-EC20-4479-ADCD-7F594E819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1717"/>
                </a:solidFill>
              </a:defRPr>
            </a:pPr>
            <a:r>
              <a:rPr sz="1200" b="1">
                <a:solidFill>
                  <a:srgbClr val="171717"/>
                </a:solidFill>
              </a:rPr>
              <a:t>AI Startup Global</a:t>
            </a:r>
          </a:p>
        </p:txBody>
      </p:sp>
    </p:spTree>
    <p:extLst>
      <p:ext uri="{BB962C8B-B14F-4D97-AF65-F5344CB8AC3E}">
        <p14:creationId xmlns:p14="http://schemas.microsoft.com/office/powerpoint/2010/main" val="110305837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2026-07-01T22:58:12.9300000Z</dcterms:created>
  <dcterms:modified xsi:type="dcterms:W3CDTF">2026-07-01T22:58:12.9300000Z</dcterms:modified>
</coreProperties>
</file>